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9C3DC-CAE8-4CCD-BDEE-4BF735CFDF08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65726-DCD8-4CEB-A994-7DD321299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524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74441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Типовой пакет локальных актов профессиональной образовательной организации для организации работы в ГИС «Электронное образование»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725144"/>
            <a:ext cx="2480320" cy="913656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Заместитель директора по УР</a:t>
            </a:r>
          </a:p>
          <a:p>
            <a:pPr algn="r"/>
            <a:r>
              <a:rPr lang="ru-RU" sz="1600" b="1" dirty="0" smtClean="0">
                <a:solidFill>
                  <a:schemeClr val="tx1"/>
                </a:solidFill>
              </a:rPr>
              <a:t>Е.А. Васильева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Эмблемабез год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4664"/>
            <a:ext cx="1872208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951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Пользователи ГИС «Электронное образование»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79912" y="1484784"/>
            <a:ext cx="2088232" cy="14401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Администратор по вводу данных и обмену информацией в ГИС ЭО</a:t>
            </a:r>
            <a:endParaRPr lang="ru-RU" sz="1200" dirty="0"/>
          </a:p>
        </p:txBody>
      </p:sp>
      <p:sp>
        <p:nvSpPr>
          <p:cNvPr id="7" name="Овал 6"/>
          <p:cNvSpPr/>
          <p:nvPr/>
        </p:nvSpPr>
        <p:spPr>
          <a:xfrm>
            <a:off x="2044173" y="2492896"/>
            <a:ext cx="1735739" cy="1296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Заместитель директора по Учебной работе</a:t>
            </a:r>
            <a:endParaRPr lang="ru-RU" sz="1200" dirty="0"/>
          </a:p>
        </p:txBody>
      </p:sp>
      <p:sp>
        <p:nvSpPr>
          <p:cNvPr id="8" name="Овал 7"/>
          <p:cNvSpPr/>
          <p:nvPr/>
        </p:nvSpPr>
        <p:spPr>
          <a:xfrm>
            <a:off x="6012160" y="2492894"/>
            <a:ext cx="1872208" cy="1296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Заместитель директора по Учебно-производственной работе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604012" y="3573014"/>
            <a:ext cx="1765995" cy="1061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Диспетчер Учебной части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3959930" y="3573014"/>
            <a:ext cx="1692190" cy="1061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Секретарь Учебной части</a:t>
            </a:r>
            <a:endParaRPr lang="ru-RU" sz="1400" dirty="0"/>
          </a:p>
        </p:txBody>
      </p:sp>
      <p:sp>
        <p:nvSpPr>
          <p:cNvPr id="11" name="Овал 10"/>
          <p:cNvSpPr/>
          <p:nvPr/>
        </p:nvSpPr>
        <p:spPr>
          <a:xfrm>
            <a:off x="2370008" y="4402863"/>
            <a:ext cx="18419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Заведующий отделением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4090360" y="5237615"/>
            <a:ext cx="17777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Преподаватель-предметник</a:t>
            </a:r>
            <a:endParaRPr lang="ru-RU" sz="1400" dirty="0"/>
          </a:p>
        </p:txBody>
      </p:sp>
      <p:sp>
        <p:nvSpPr>
          <p:cNvPr id="13" name="Овал 12"/>
          <p:cNvSpPr/>
          <p:nvPr/>
        </p:nvSpPr>
        <p:spPr>
          <a:xfrm>
            <a:off x="946447" y="5276056"/>
            <a:ext cx="1965595" cy="875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Классный руководитель</a:t>
            </a:r>
            <a:endParaRPr lang="ru-RU" sz="1400" dirty="0"/>
          </a:p>
        </p:txBody>
      </p:sp>
      <p:sp>
        <p:nvSpPr>
          <p:cNvPr id="14" name="Овал 13"/>
          <p:cNvSpPr/>
          <p:nvPr/>
        </p:nvSpPr>
        <p:spPr>
          <a:xfrm>
            <a:off x="6732240" y="5157611"/>
            <a:ext cx="15373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Родитель</a:t>
            </a:r>
            <a:endParaRPr lang="ru-RU" sz="1400" dirty="0"/>
          </a:p>
        </p:txBody>
      </p:sp>
      <p:pic>
        <p:nvPicPr>
          <p:cNvPr id="15" name="Рисунок 14" descr="Эмблемабез год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74" y="332656"/>
            <a:ext cx="716280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52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Приказ о внедрении ГИС ЭО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 внедрения ГИС ЭО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Согласие на обработку персональных данных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Приказ о внесении изменений в должностные инструкции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Инструкции пользователей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Памятки пользователей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361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Нормативные локальные акты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без год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716280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69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Администратора по вводу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данных и обмену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информацией 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ГИС «Электронное образование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Заместителя директора по учебной работе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Заместителя директора по учебно-производственной работе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Заведующего отделением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Секретаря учебной части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Диспетчера учебной части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Классного руководителя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Преподавателя-предметника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Инструкции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без год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7817"/>
            <a:ext cx="716280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7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Заведующему отделением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Классному руководителю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Преподавателю-предметнику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Родителю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Памятки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без год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5" y="404664"/>
            <a:ext cx="716280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Эмблемабез год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16280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07.10.2015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ГПОУ "Сыктывкарский гуманитарно-педагогический колледж имени И.А. Куратова"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356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179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 Типовой пакет локальных актов профессиональной образовательной организации для организации работы в ГИС «Электронное образование» </vt:lpstr>
      <vt:lpstr> Пользователи ГИС «Электронное образование»</vt:lpstr>
      <vt:lpstr>Нормативные локальные акты </vt:lpstr>
      <vt:lpstr>Инструкции</vt:lpstr>
      <vt:lpstr>Памятки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Типовой пакет локальных актов профессиональной образовательной организации для организации работы в ГИС «Электронное образование» </dc:title>
  <dc:creator>user</dc:creator>
  <cp:lastModifiedBy>Васильева</cp:lastModifiedBy>
  <cp:revision>12</cp:revision>
  <dcterms:created xsi:type="dcterms:W3CDTF">2015-10-05T19:40:05Z</dcterms:created>
  <dcterms:modified xsi:type="dcterms:W3CDTF">2015-10-07T07:08:28Z</dcterms:modified>
</cp:coreProperties>
</file>