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4" r:id="rId3"/>
    <p:sldId id="300" r:id="rId4"/>
    <p:sldId id="302" r:id="rId5"/>
    <p:sldId id="303" r:id="rId6"/>
    <p:sldId id="307" r:id="rId7"/>
    <p:sldId id="283" r:id="rId8"/>
    <p:sldId id="286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710" autoAdjust="0"/>
  </p:normalViewPr>
  <p:slideViewPr>
    <p:cSldViewPr>
      <p:cViewPr varScale="1">
        <p:scale>
          <a:sx n="85" d="100"/>
          <a:sy n="85" d="100"/>
        </p:scale>
        <p:origin x="7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3ddd.ru/shots/121198845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rfdeti.ru/announcement/555-torzhestvennoe-vruchenie-blagodarstvennyh-pisem-prezidenta-rossi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02838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6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2856"/>
          </a:xfrm>
        </p:spPr>
        <p:txBody>
          <a:bodyPr>
            <a:normAutofit/>
          </a:bodyPr>
          <a:lstStyle/>
          <a:p>
            <a:r>
              <a:rPr lang="ru-RU" sz="3200" i="1" u="sng" dirty="0" smtClean="0">
                <a:latin typeface="Arial Black" pitchFamily="34" charset="0"/>
              </a:rPr>
              <a:t>Ты и семья</a:t>
            </a:r>
            <a:r>
              <a:rPr lang="ru-RU" sz="3200" dirty="0" smtClean="0"/>
              <a:t>    Родители </a:t>
            </a:r>
            <a:r>
              <a:rPr lang="ru-RU" sz="3200" dirty="0"/>
              <a:t>в разводе и не живут вместе, ребенок  живет с мамой. Может ли мама запретить ему общаться с папой?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5" y="2462162"/>
            <a:ext cx="3006975" cy="409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6912"/>
            <a:ext cx="554461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9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7687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Мои </a:t>
            </a:r>
            <a:r>
              <a:rPr lang="ru-RU" sz="2800" b="1" dirty="0"/>
              <a:t>родители решили развестись и не могут решить, с кем я останусь жить. Будут ли в суде спрашивать, с кем я хочу остаться? Могу ли я выразить свое желание после развода родителей </a:t>
            </a:r>
            <a:r>
              <a:rPr lang="ru-RU" sz="2800" b="1" dirty="0" smtClean="0"/>
              <a:t>               проживать </a:t>
            </a:r>
            <a:r>
              <a:rPr lang="ru-RU" sz="2800" b="1" dirty="0"/>
              <a:t>с папой?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76872"/>
            <a:ext cx="3635896" cy="286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82" y="3038852"/>
            <a:ext cx="353721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590" y="2514600"/>
            <a:ext cx="241019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2819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Родители этой девочки </a:t>
            </a:r>
            <a:r>
              <a:rPr lang="ru-RU" sz="3200" b="1" dirty="0"/>
              <a:t>часто </a:t>
            </a:r>
            <a:r>
              <a:rPr lang="ru-RU" sz="3200" b="1" dirty="0" smtClean="0"/>
              <a:t>ее </a:t>
            </a:r>
            <a:r>
              <a:rPr lang="ru-RU" sz="3200" b="1" dirty="0"/>
              <a:t>наказывают: ругают, не пускают гулять, запрещают встречаться с друзьями, иногда даже бьют. Что </a:t>
            </a:r>
            <a:r>
              <a:rPr lang="ru-RU" sz="3200" b="1" dirty="0" smtClean="0"/>
              <a:t>ей </a:t>
            </a:r>
            <a:r>
              <a:rPr lang="ru-RU" sz="3200" b="1" dirty="0"/>
              <a:t>делать в этой ситуации?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56084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6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latin typeface="Arial Black" pitchFamily="34" charset="0"/>
              </a:rPr>
              <a:t>Ты и школа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8091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6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3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6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latin typeface="Arial Black" pitchFamily="34" charset="0"/>
              </a:rPr>
              <a:t>Ты и полиция</a:t>
            </a:r>
            <a:endParaRPr lang="ru-RU" i="1" u="sng" dirty="0">
              <a:latin typeface="Arial Black" pitchFamily="34" charset="0"/>
            </a:endParaRPr>
          </a:p>
        </p:txBody>
      </p:sp>
      <p:pic>
        <p:nvPicPr>
          <p:cNvPr id="1026" name="Picture 2" descr="C:\Users\Гулсара\Desktop\i[4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77072"/>
            <a:ext cx="2808312" cy="2376264"/>
          </a:xfrm>
          <a:prstGeom prst="rect">
            <a:avLst/>
          </a:prstGeom>
          <a:noFill/>
        </p:spPr>
      </p:pic>
      <p:pic>
        <p:nvPicPr>
          <p:cNvPr id="1027" name="Picture 3" descr="C:\Users\Гулсара\Desktop\iUJDEM97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2808312" cy="2436862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635896" y="1311422"/>
            <a:ext cx="532859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ситуация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Группа молодых людей в возрасте 16 лет поздно вечером на остановке совершила нападение на пожилую женщину. От полученных ударов женщина упала, получив серьёзную травму, а молодые люди отобрали у неё часы и сумку с деньгами и документами.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Судья, оглашая приговор, сказал, что он надеется, что в будущем они  подумают, прежде чем вновь решиться совершить нечто подобное.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Какое наказание они заслужили? 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>
                <a:latin typeface="Arial Black" pitchFamily="34" charset="0"/>
              </a:rPr>
              <a:t>Ты и органы опеки и попечительства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600200"/>
            <a:ext cx="4824536" cy="4997152"/>
          </a:xfrm>
        </p:spPr>
        <p:txBody>
          <a:bodyPr>
            <a:normAutofit fontScale="55000" lnSpcReduction="20000"/>
          </a:bodyPr>
          <a:lstStyle/>
          <a:p>
            <a:r>
              <a:rPr lang="ru-RU" sz="4400" b="1" u="sng" dirty="0" smtClean="0">
                <a:latin typeface="Arial" pitchFamily="34" charset="0"/>
                <a:cs typeface="Arial" pitchFamily="34" charset="0"/>
              </a:rPr>
              <a:t>1 Ситуация из жизни: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В отношении биологической матери подопечного ребенка готовится иск о лишении родительских прав. Орган опеки настаивает на том, чтобы заявление в суд было подано именно опекунами. Опекуны, не желая личного знакомства с биологической матерью и беспокоясь о тайне последующего усыновления, хотели бы избежать подачи заявления от своего имени. </a:t>
            </a:r>
          </a:p>
          <a:p>
            <a:r>
              <a:rPr lang="ru-RU" sz="4400" u="sng" dirty="0" smtClean="0">
                <a:latin typeface="Arial" pitchFamily="34" charset="0"/>
                <a:cs typeface="Arial" pitchFamily="34" charset="0"/>
              </a:rPr>
              <a:t>Возможно ли это?</a:t>
            </a:r>
          </a:p>
          <a:p>
            <a:endParaRPr lang="ru-RU" dirty="0"/>
          </a:p>
        </p:txBody>
      </p:sp>
      <p:pic>
        <p:nvPicPr>
          <p:cNvPr id="30722" name="Picture 2" descr="C:\Users\Гулсара\Desktop\iQUEFBM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2736304" cy="2232248"/>
          </a:xfrm>
          <a:prstGeom prst="rect">
            <a:avLst/>
          </a:prstGeom>
          <a:noFill/>
        </p:spPr>
      </p:pic>
      <p:pic>
        <p:nvPicPr>
          <p:cNvPr id="30723" name="Picture 3" descr="C:\Users\Гулсара\Desktop\iR9IA10F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6"/>
            <a:ext cx="360040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 rtlCol="0"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Уполномоченный при Президенте Российской Федерации по правам ребенка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b="1" u="sng" dirty="0" smtClean="0">
                <a:latin typeface="Monotype Corsiva" pitchFamily="66" charset="0"/>
              </a:rPr>
              <a:t>Астахов Павел Алексеевич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95536" y="3717032"/>
            <a:ext cx="8424936" cy="2712343"/>
          </a:xfrm>
        </p:spPr>
        <p:txBody>
          <a:bodyPr/>
          <a:lstStyle/>
          <a:p>
            <a:r>
              <a:rPr lang="ru-RU" sz="2800" b="1" dirty="0" smtClean="0">
                <a:latin typeface="Monotype Corsiva" pitchFamily="66" charset="0"/>
              </a:rPr>
              <a:t>Адрес:</a:t>
            </a:r>
            <a:r>
              <a:rPr lang="ru-RU" sz="2800" b="1" dirty="0" smtClean="0">
                <a:latin typeface="Arial Black" pitchFamily="34" charset="0"/>
              </a:rPr>
              <a:t> </a:t>
            </a:r>
            <a:r>
              <a:rPr lang="ru-RU" sz="2800" dirty="0" smtClean="0">
                <a:latin typeface="Arial Black" pitchFamily="34" charset="0"/>
              </a:rPr>
              <a:t>103132 г. Москва,                               Старая площадь, 4</a:t>
            </a:r>
          </a:p>
          <a:p>
            <a:r>
              <a:rPr lang="ru-RU" sz="2800" b="1" dirty="0" smtClean="0">
                <a:latin typeface="Monotype Corsiva" pitchFamily="66" charset="0"/>
              </a:rPr>
              <a:t>Телефон:</a:t>
            </a:r>
            <a:r>
              <a:rPr lang="ru-RU" sz="2800" b="1" dirty="0" smtClean="0">
                <a:latin typeface="Arial Black" pitchFamily="34" charset="0"/>
              </a:rPr>
              <a:t>   +</a:t>
            </a:r>
            <a:r>
              <a:rPr lang="ru-RU" sz="2800" dirty="0" smtClean="0">
                <a:latin typeface="Arial Black" pitchFamily="34" charset="0"/>
              </a:rPr>
              <a:t>7 (495) 2218364,  2218364</a:t>
            </a:r>
          </a:p>
          <a:p>
            <a:r>
              <a:rPr lang="ru-RU" sz="2800" dirty="0" smtClean="0">
                <a:latin typeface="Arial Black" pitchFamily="34" charset="0"/>
              </a:rPr>
              <a:t> </a:t>
            </a:r>
            <a:r>
              <a:rPr lang="ru-RU" sz="2800" b="1" dirty="0" smtClean="0">
                <a:latin typeface="Monotype Corsiva" pitchFamily="66" charset="0"/>
              </a:rPr>
              <a:t>Факс:  </a:t>
            </a:r>
            <a:r>
              <a:rPr lang="ru-RU" sz="2800" b="1" dirty="0" smtClean="0">
                <a:latin typeface="Arial Black" pitchFamily="34" charset="0"/>
              </a:rPr>
              <a:t>     +7 (</a:t>
            </a:r>
            <a:r>
              <a:rPr lang="ru-RU" sz="2800" dirty="0" smtClean="0">
                <a:latin typeface="Arial Black" pitchFamily="34" charset="0"/>
              </a:rPr>
              <a:t>495) 2217066</a:t>
            </a:r>
          </a:p>
          <a:p>
            <a:pPr>
              <a:buFont typeface="Arial" charset="0"/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3077" name="Picture 2" descr="Картинка 20 из 8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2592288" cy="146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rfdeti.ru/upload/fd43ae960bf7ea608ed6855b59ccb1e7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060848"/>
            <a:ext cx="27363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212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Monotype Corsiva</vt:lpstr>
      <vt:lpstr>Times New Roman</vt:lpstr>
      <vt:lpstr>Тема Office</vt:lpstr>
      <vt:lpstr>Презентация PowerPoint</vt:lpstr>
      <vt:lpstr>Ты и семья    Родители в разводе и не живут вместе, ребенок  живет с мамой. Может ли мама запретить ему общаться с папой?</vt:lpstr>
      <vt:lpstr> Мои родители решили развестись и не могут решить, с кем я останусь жить. Будут ли в суде спрашивать, с кем я хочу остаться? Могу ли я выразить свое желание после развода родителей                проживать с папой? </vt:lpstr>
      <vt:lpstr>Родители этой девочки часто ее наказывают: ругают, не пускают гулять, запрещают встречаться с друзьями, иногда даже бьют. Что ей делать в этой ситуации?</vt:lpstr>
      <vt:lpstr>Ты и школа</vt:lpstr>
      <vt:lpstr>Презентация PowerPoint</vt:lpstr>
      <vt:lpstr>Ты и полиция</vt:lpstr>
      <vt:lpstr>Ты и органы опеки и попечительства</vt:lpstr>
      <vt:lpstr>Уполномоченный при Президенте Российской Федерации по правам ребенка Астахов Павел Алексеевич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Гулсара</dc:creator>
  <cp:lastModifiedBy>i3</cp:lastModifiedBy>
  <cp:revision>72</cp:revision>
  <dcterms:created xsi:type="dcterms:W3CDTF">2014-11-15T05:56:04Z</dcterms:created>
  <dcterms:modified xsi:type="dcterms:W3CDTF">2018-11-21T07:24:31Z</dcterms:modified>
</cp:coreProperties>
</file>